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89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1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3BC69-3DA6-B141-81CC-B5DEC214C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94245C-3023-3A4C-891B-0EBC9C61E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257E9B-4E48-9C48-8EE3-0CE66157C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D2FC-7044-E34D-8D7F-B63F2C7098CE}" type="datetimeFigureOut">
              <a:rPr lang="en-GB" smtClean="0"/>
              <a:t>02/11/2021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E966D-0BC5-A54E-BCB5-82A3EA254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8BAD2-0F04-9E45-98F0-2C61D0881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FB3-823D-814B-AA06-3373DF03D7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776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CD6C3-BB29-0342-990D-579645526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E4E787-04BC-204B-9F70-DA3ECB854B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DD0C1-EF21-884C-BCA5-28ECA0709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D2FC-7044-E34D-8D7F-B63F2C7098CE}" type="datetimeFigureOut">
              <a:rPr lang="en-GB" smtClean="0"/>
              <a:t>02/11/2021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7FE13-B703-204D-A609-91F578F91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20440-FF71-5E49-9D4A-ACF1D8BDD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FB3-823D-814B-AA06-3373DF03D7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649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7CBAA-8A3B-9142-920E-F191DFFF90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C520FF-5EED-9949-A58E-2C589AA3DD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EED27-11CD-B84E-A161-EFAA6AC1B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D2FC-7044-E34D-8D7F-B63F2C7098CE}" type="datetimeFigureOut">
              <a:rPr lang="en-GB" smtClean="0"/>
              <a:t>02/11/2021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9EF3A-E8D3-A64F-914C-A65B65011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178453-F58B-3442-B1EA-275F3017F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FB3-823D-814B-AA06-3373DF03D7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8815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6CB4D-1ED4-474B-BB0B-92BB21E7F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62854-3478-D94B-83CF-A91BDCA96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BACB3-CEC6-5646-8D36-3C05007C6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D2FC-7044-E34D-8D7F-B63F2C7098CE}" type="datetimeFigureOut">
              <a:rPr lang="en-GB" smtClean="0"/>
              <a:t>02/11/2021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4E93F-EC53-CD41-B54F-3667EE60F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66258-8C3A-214D-8E51-0BFCB012F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FB3-823D-814B-AA06-3373DF03D7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388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F9AE9-5936-6B4D-8AF4-03F215CEC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B4FD9-8822-654C-AEDA-5FA819663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ABBD9-1A73-034C-87D9-44475C6C9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D2FC-7044-E34D-8D7F-B63F2C7098CE}" type="datetimeFigureOut">
              <a:rPr lang="en-GB" smtClean="0"/>
              <a:t>02/11/2021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605D1A-7605-C14D-8E7E-6E8F4865E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950A3-76FD-E847-8A86-769630D30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FB3-823D-814B-AA06-3373DF03D7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977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538A4-C777-6048-8733-F7463B359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EE145-DF39-F94A-A4E3-044CC2F93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28195C-265F-0949-83D0-4C69A75F0E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79F6C-F556-CD4C-A875-CF21212EF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D2FC-7044-E34D-8D7F-B63F2C7098CE}" type="datetimeFigureOut">
              <a:rPr lang="en-GB" smtClean="0"/>
              <a:t>02/11/2021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00101E-38FC-1C43-A1FF-96E181231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95293D-25C9-CD4D-8307-AED08727E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FB3-823D-814B-AA06-3373DF03D7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8663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47B8D-63E4-3349-BB23-6A8EA02E1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32FBC0-23DB-174A-9011-B8DCAE56E3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13C9CE-4AD0-104D-8AEA-D4BC98E67B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DC9D7E-7F58-7441-8A4A-267F459187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0512CC-47BB-5141-80CB-2ADAA41433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F9FBCC-7319-0C40-8340-F0759E058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D2FC-7044-E34D-8D7F-B63F2C7098CE}" type="datetimeFigureOut">
              <a:rPr lang="en-GB" smtClean="0"/>
              <a:t>02/11/2021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D301E4-6082-1B4E-B935-00A876AB3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8209AF-1225-E545-A6FE-64D508612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FB3-823D-814B-AA06-3373DF03D7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4189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96637-2F74-4D4C-BBC8-814BDA610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1518B4-276D-3442-8A19-B38D0AF8D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D2FC-7044-E34D-8D7F-B63F2C7098CE}" type="datetimeFigureOut">
              <a:rPr lang="en-GB" smtClean="0"/>
              <a:t>02/11/2021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5470A4-DF6C-D349-8636-D3644C466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EDB59-2488-FC43-8117-B1EAB8515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FB3-823D-814B-AA06-3373DF03D7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30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D244B8-E718-2A44-B45A-BA512AE0D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D2FC-7044-E34D-8D7F-B63F2C7098CE}" type="datetimeFigureOut">
              <a:rPr lang="en-GB" smtClean="0"/>
              <a:t>02/11/2021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6B5F1F-B1D8-9C40-A02C-9A7A949FE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5E5A73-EE62-314D-93C7-AA5DD2267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FB3-823D-814B-AA06-3373DF03D7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939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07160-7B7E-0544-9EAF-D92615994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9CC7F-C45E-EE44-941A-C1F03E65B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E35275-CF5F-A345-BBC0-867A853490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17C449-0318-6941-8D37-CFC5A0E88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D2FC-7044-E34D-8D7F-B63F2C7098CE}" type="datetimeFigureOut">
              <a:rPr lang="en-GB" smtClean="0"/>
              <a:t>02/11/2021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7F96E1-F141-DB48-93B8-3BF501981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F501E0-0EC6-B442-B0A7-120FE056C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FB3-823D-814B-AA06-3373DF03D7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1548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F9AC5-B5BB-3A4D-8F05-8B0A25217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254E83-4A35-C94F-B4DA-AF3F622989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BCE234-B1A7-514E-8A39-015DB25F47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734ADB-F010-2F46-8DAA-BE36BD387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D2FC-7044-E34D-8D7F-B63F2C7098CE}" type="datetimeFigureOut">
              <a:rPr lang="en-GB" smtClean="0"/>
              <a:t>02/11/2021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02ED58-7F30-004C-A49E-4CCE3044E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22F596-8551-B546-A05F-04EABCC00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FB3-823D-814B-AA06-3373DF03D7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185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E40AA2-E946-CA4C-863B-C3B8B00AE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7D59D-FCB4-C441-AE2A-D273D82CC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0C6B6-C3F6-5844-8B44-F79BD78053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BD2FC-7044-E34D-8D7F-B63F2C7098CE}" type="datetimeFigureOut">
              <a:rPr lang="en-GB" smtClean="0"/>
              <a:t>02/11/2021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5A-BF00-084E-B4C4-F36E4DF2A4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D69B6-ACB4-9042-AEAE-68385FA2E7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5FFB3-823D-814B-AA06-3373DF03D7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779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E74CF8-5EBC-1549-8156-B067E5ACCF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568138-2AEF-2F4D-8F82-03A7D17A0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1519" y="508245"/>
            <a:ext cx="4745076" cy="584151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EE125A-A147-5647-9A74-A1B4D446AD27}"/>
              </a:ext>
            </a:extLst>
          </p:cNvPr>
          <p:cNvCxnSpPr>
            <a:cxnSpLocks/>
          </p:cNvCxnSpPr>
          <p:nvPr/>
        </p:nvCxnSpPr>
        <p:spPr>
          <a:xfrm flipH="1">
            <a:off x="4164550" y="977462"/>
            <a:ext cx="1696205" cy="13137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F42CF5D-FDF6-1F44-AB6D-2392BDAE3867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333500" y="4168588"/>
            <a:ext cx="683559" cy="5830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08D03BC-312B-1940-8856-0166EA55D510}"/>
              </a:ext>
            </a:extLst>
          </p:cNvPr>
          <p:cNvSpPr txBox="1"/>
          <p:nvPr/>
        </p:nvSpPr>
        <p:spPr>
          <a:xfrm>
            <a:off x="5390780" y="717910"/>
            <a:ext cx="1877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Helvetica" pitchFamily="2" charset="0"/>
              </a:rPr>
              <a:t>WM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D18C88-EFF0-0D48-9461-309612603F42}"/>
              </a:ext>
            </a:extLst>
          </p:cNvPr>
          <p:cNvSpPr txBox="1"/>
          <p:nvPr/>
        </p:nvSpPr>
        <p:spPr>
          <a:xfrm>
            <a:off x="126094" y="4336135"/>
            <a:ext cx="12074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Helvetica" pitchFamily="2" charset="0"/>
              </a:rPr>
              <a:t>cortical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  <a:latin typeface="Helvetica" pitchFamily="2" charset="0"/>
              </a:rPr>
              <a:t>GM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422F5B-CD5E-0E42-8710-F4F57E20D59F}"/>
              </a:ext>
            </a:extLst>
          </p:cNvPr>
          <p:cNvSpPr txBox="1"/>
          <p:nvPr/>
        </p:nvSpPr>
        <p:spPr>
          <a:xfrm>
            <a:off x="5138401" y="5728423"/>
            <a:ext cx="2258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Helvetica" pitchFamily="2" charset="0"/>
              </a:rPr>
              <a:t>subcortical GM structure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0E9DE1-2EDA-A34E-B6CC-B5F61FCAC168}"/>
              </a:ext>
            </a:extLst>
          </p:cNvPr>
          <p:cNvCxnSpPr>
            <a:cxnSpLocks/>
          </p:cNvCxnSpPr>
          <p:nvPr/>
        </p:nvCxnSpPr>
        <p:spPr>
          <a:xfrm flipH="1" flipV="1">
            <a:off x="4035864" y="3322040"/>
            <a:ext cx="1492481" cy="23226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9A0CF5B-7099-2C45-A1AB-A36714AB01AD}"/>
              </a:ext>
            </a:extLst>
          </p:cNvPr>
          <p:cNvSpPr txBox="1"/>
          <p:nvPr/>
        </p:nvSpPr>
        <p:spPr>
          <a:xfrm>
            <a:off x="-91416" y="652916"/>
            <a:ext cx="2071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Helvetica" pitchFamily="2" charset="0"/>
              </a:rPr>
              <a:t>lateral ventricle (CSF)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F6CE591-0D61-B54E-AFF0-835A327527AE}"/>
              </a:ext>
            </a:extLst>
          </p:cNvPr>
          <p:cNvCxnSpPr>
            <a:cxnSpLocks/>
          </p:cNvCxnSpPr>
          <p:nvPr/>
        </p:nvCxnSpPr>
        <p:spPr>
          <a:xfrm>
            <a:off x="1569805" y="1718441"/>
            <a:ext cx="1854713" cy="15194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B2BDCD5-03EA-554D-825B-066598C668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t="20454" r="58118" b="49402"/>
          <a:stretch/>
        </p:blipFill>
        <p:spPr>
          <a:xfrm>
            <a:off x="7849214" y="1718441"/>
            <a:ext cx="3116556" cy="276146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38DC96-0B46-3B40-9FA2-DC7442BF9FC9}"/>
              </a:ext>
            </a:extLst>
          </p:cNvPr>
          <p:cNvCxnSpPr>
            <a:cxnSpLocks/>
          </p:cNvCxnSpPr>
          <p:nvPr/>
        </p:nvCxnSpPr>
        <p:spPr>
          <a:xfrm>
            <a:off x="9875953" y="1179575"/>
            <a:ext cx="0" cy="12272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51BC27D-C3FA-F844-A368-54A25463C2BB}"/>
              </a:ext>
            </a:extLst>
          </p:cNvPr>
          <p:cNvSpPr txBox="1"/>
          <p:nvPr/>
        </p:nvSpPr>
        <p:spPr>
          <a:xfrm>
            <a:off x="8937287" y="717910"/>
            <a:ext cx="1877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Helvetica" pitchFamily="2" charset="0"/>
              </a:rPr>
              <a:t>sulcus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FD274A-174F-174A-A5B7-D7A382EBB35B}"/>
              </a:ext>
            </a:extLst>
          </p:cNvPr>
          <p:cNvSpPr txBox="1"/>
          <p:nvPr/>
        </p:nvSpPr>
        <p:spPr>
          <a:xfrm>
            <a:off x="6185407" y="2776201"/>
            <a:ext cx="1877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Helvetica" pitchFamily="2" charset="0"/>
              </a:rPr>
              <a:t>gyrus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BCD3AD9-A85F-774F-AD40-B8DBB8BF5BED}"/>
              </a:ext>
            </a:extLst>
          </p:cNvPr>
          <p:cNvCxnSpPr>
            <a:cxnSpLocks/>
          </p:cNvCxnSpPr>
          <p:nvPr/>
        </p:nvCxnSpPr>
        <p:spPr>
          <a:xfrm flipV="1">
            <a:off x="7670402" y="2921876"/>
            <a:ext cx="1431557" cy="851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61B7150-6D05-AD4D-9A0E-66E60CFF8330}"/>
              </a:ext>
            </a:extLst>
          </p:cNvPr>
          <p:cNvSpPr txBox="1"/>
          <p:nvPr/>
        </p:nvSpPr>
        <p:spPr>
          <a:xfrm>
            <a:off x="7881204" y="5233152"/>
            <a:ext cx="1035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Helvetica" pitchFamily="2" charset="0"/>
              </a:rPr>
              <a:t>CSF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6BAFCDD-1666-CD4D-BE57-8B1022ACF8BA}"/>
              </a:ext>
            </a:extLst>
          </p:cNvPr>
          <p:cNvCxnSpPr>
            <a:cxnSpLocks/>
          </p:cNvCxnSpPr>
          <p:nvPr/>
        </p:nvCxnSpPr>
        <p:spPr>
          <a:xfrm flipV="1">
            <a:off x="8410575" y="4067503"/>
            <a:ext cx="691384" cy="10996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D9ECF14-A762-FD41-9222-84FB9749461C}"/>
              </a:ext>
            </a:extLst>
          </p:cNvPr>
          <p:cNvSpPr txBox="1"/>
          <p:nvPr/>
        </p:nvSpPr>
        <p:spPr>
          <a:xfrm>
            <a:off x="222651" y="6122618"/>
            <a:ext cx="1443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Helvetica" pitchFamily="2" charset="0"/>
              </a:rPr>
              <a:t>cranium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F33029-E9FB-D14E-B335-A5CEFD75AF76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1666362" y="5522454"/>
            <a:ext cx="541347" cy="8309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199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BD2FFC-7B3C-8346-9DB8-29E828E8EF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470D58-9113-9840-959D-5E0CCEE390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3" t="8743" r="13249" b="10379"/>
          <a:stretch/>
        </p:blipFill>
        <p:spPr>
          <a:xfrm>
            <a:off x="562305" y="390060"/>
            <a:ext cx="4508939" cy="30389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7235AA-55D7-FD4A-8737-0120FFDAEC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8" t="1284" r="4396" b="2991"/>
          <a:stretch/>
        </p:blipFill>
        <p:spPr>
          <a:xfrm>
            <a:off x="5470631" y="538655"/>
            <a:ext cx="4656084" cy="28903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F518AD-2A4C-0245-91EE-BD2E770999F0}"/>
              </a:ext>
            </a:extLst>
          </p:cNvPr>
          <p:cNvSpPr txBox="1"/>
          <p:nvPr/>
        </p:nvSpPr>
        <p:spPr>
          <a:xfrm>
            <a:off x="1496490" y="3588227"/>
            <a:ext cx="1877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Helvetica" pitchFamily="2" charset="0"/>
              </a:rPr>
              <a:t>pial, native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DDB4FF-12D0-DA41-9A33-B45D946BAB45}"/>
              </a:ext>
            </a:extLst>
          </p:cNvPr>
          <p:cNvSpPr txBox="1"/>
          <p:nvPr/>
        </p:nvSpPr>
        <p:spPr>
          <a:xfrm>
            <a:off x="6940846" y="3588227"/>
            <a:ext cx="1877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Helvetica" pitchFamily="2" charset="0"/>
              </a:rPr>
              <a:t>pial, inflated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06776F-FCF9-5F4D-988C-905BB3F4697B}"/>
              </a:ext>
            </a:extLst>
          </p:cNvPr>
          <p:cNvSpPr txBox="1"/>
          <p:nvPr/>
        </p:nvSpPr>
        <p:spPr>
          <a:xfrm>
            <a:off x="4605848" y="3046948"/>
            <a:ext cx="1330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C00000"/>
                </a:solidFill>
                <a:latin typeface="Helvetica" pitchFamily="2" charset="0"/>
              </a:rPr>
              <a:t>sulcus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3D4210-FEC4-1D44-B336-093815640EBE}"/>
              </a:ext>
            </a:extLst>
          </p:cNvPr>
          <p:cNvSpPr txBox="1"/>
          <p:nvPr/>
        </p:nvSpPr>
        <p:spPr>
          <a:xfrm>
            <a:off x="4647890" y="3429000"/>
            <a:ext cx="1246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00B050"/>
                </a:solidFill>
                <a:latin typeface="Helvetica" pitchFamily="2" charset="0"/>
              </a:rPr>
              <a:t>gyrus</a:t>
            </a:r>
          </a:p>
        </p:txBody>
      </p:sp>
    </p:spTree>
    <p:extLst>
      <p:ext uri="{BB962C8B-B14F-4D97-AF65-F5344CB8AC3E}">
        <p14:creationId xmlns:p14="http://schemas.microsoft.com/office/powerpoint/2010/main" val="1060988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BD2FFC-7B3C-8346-9DB8-29E828E8EF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F518AD-2A4C-0245-91EE-BD2E770999F0}"/>
              </a:ext>
            </a:extLst>
          </p:cNvPr>
          <p:cNvSpPr txBox="1"/>
          <p:nvPr/>
        </p:nvSpPr>
        <p:spPr>
          <a:xfrm rot="16200000">
            <a:off x="1080430" y="4788932"/>
            <a:ext cx="2480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Helvetica" pitchFamily="2" charset="0"/>
              </a:rPr>
              <a:t>folding + areal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DDB4FF-12D0-DA41-9A33-B45D946BAB45}"/>
              </a:ext>
            </a:extLst>
          </p:cNvPr>
          <p:cNvSpPr txBox="1"/>
          <p:nvPr/>
        </p:nvSpPr>
        <p:spPr>
          <a:xfrm rot="16200000">
            <a:off x="1381791" y="1846019"/>
            <a:ext cx="1877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Helvetica" pitchFamily="2" charset="0"/>
              </a:rPr>
              <a:t>folding</a:t>
            </a:r>
          </a:p>
        </p:txBody>
      </p:sp>
      <p:pic>
        <p:nvPicPr>
          <p:cNvPr id="3" name="Picture 2" descr="A picture containing bubble&#10;&#10;Description automatically generated">
            <a:extLst>
              <a:ext uri="{FF2B5EF4-FFF2-40B4-BE49-F238E27FC236}">
                <a16:creationId xmlns:a16="http://schemas.microsoft.com/office/drawing/2014/main" id="{98F62D19-C1D7-DD4E-AD0E-8354B47804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0" t="5655"/>
          <a:stretch/>
        </p:blipFill>
        <p:spPr>
          <a:xfrm>
            <a:off x="2656114" y="637903"/>
            <a:ext cx="7676877" cy="57389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7B58A8-AF3D-ED4C-9361-82CF768050C7}"/>
              </a:ext>
            </a:extLst>
          </p:cNvPr>
          <p:cNvSpPr txBox="1"/>
          <p:nvPr/>
        </p:nvSpPr>
        <p:spPr>
          <a:xfrm>
            <a:off x="3667791" y="156754"/>
            <a:ext cx="1877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Helvetica" pitchFamily="2" charset="0"/>
              </a:rPr>
              <a:t>task 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CA7BE-B3BC-F646-92C5-F66F24DD0699}"/>
              </a:ext>
            </a:extLst>
          </p:cNvPr>
          <p:cNvSpPr txBox="1"/>
          <p:nvPr/>
        </p:nvSpPr>
        <p:spPr>
          <a:xfrm>
            <a:off x="7686796" y="156753"/>
            <a:ext cx="1877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Helvetica" pitchFamily="2" charset="0"/>
              </a:rPr>
              <a:t>task B</a:t>
            </a:r>
          </a:p>
        </p:txBody>
      </p:sp>
    </p:spTree>
    <p:extLst>
      <p:ext uri="{BB962C8B-B14F-4D97-AF65-F5344CB8AC3E}">
        <p14:creationId xmlns:p14="http://schemas.microsoft.com/office/powerpoint/2010/main" val="3351274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1228</TotalTime>
  <Words>31</Words>
  <Application>Microsoft Macintosh PowerPoint</Application>
  <PresentationFormat>Widescreen</PresentationFormat>
  <Paragraphs>17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Kirk</dc:creator>
  <cp:lastModifiedBy>Thomas Kirk</cp:lastModifiedBy>
  <cp:revision>19</cp:revision>
  <dcterms:created xsi:type="dcterms:W3CDTF">2021-02-24T13:14:24Z</dcterms:created>
  <dcterms:modified xsi:type="dcterms:W3CDTF">2021-11-02T14:29:34Z</dcterms:modified>
</cp:coreProperties>
</file>